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63" r:id="rId4"/>
    <p:sldId id="265" r:id="rId5"/>
    <p:sldId id="285" r:id="rId6"/>
    <p:sldId id="289" r:id="rId7"/>
    <p:sldId id="291" r:id="rId8"/>
    <p:sldId id="292" r:id="rId9"/>
    <p:sldId id="281" r:id="rId10"/>
    <p:sldId id="282" r:id="rId11"/>
    <p:sldId id="284" r:id="rId12"/>
    <p:sldId id="283" r:id="rId13"/>
    <p:sldId id="287" r:id="rId14"/>
    <p:sldId id="288" r:id="rId15"/>
    <p:sldId id="286" r:id="rId16"/>
    <p:sldId id="280" r:id="rId17"/>
    <p:sldId id="293" r:id="rId18"/>
    <p:sldId id="274" r:id="rId19"/>
    <p:sldId id="270" r:id="rId20"/>
    <p:sldId id="277" r:id="rId21"/>
    <p:sldId id="271" r:id="rId22"/>
    <p:sldId id="278" r:id="rId23"/>
    <p:sldId id="279" r:id="rId24"/>
    <p:sldId id="272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5"/>
    <p:restoredTop sz="86419"/>
  </p:normalViewPr>
  <p:slideViewPr>
    <p:cSldViewPr snapToGrid="0" snapToObjects="1">
      <p:cViewPr>
        <p:scale>
          <a:sx n="95" d="100"/>
          <a:sy n="95" d="100"/>
        </p:scale>
        <p:origin x="48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502F0-B253-3347-ACE6-CAE54CAFDA18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42802-01B9-564F-83BC-D91ED7C5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7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also symbolize based on source (SISAL/</a:t>
            </a:r>
            <a:r>
              <a:rPr lang="en-US" dirty="0" err="1"/>
              <a:t>Marsicek</a:t>
            </a:r>
            <a:r>
              <a:rPr lang="en-US" dirty="0"/>
              <a:t> Pollen/Lake Level)?  Or seasonality? Maybe good for supplementary figures?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8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value for each </a:t>
            </a:r>
            <a:r>
              <a:rPr lang="en-US" dirty="0" err="1"/>
              <a:t>timebin</a:t>
            </a:r>
            <a:r>
              <a:rPr lang="en-US" dirty="0"/>
              <a:t>. Timeseries standardized over entire Holocene.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50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10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to be of category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4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R2 values: check from </a:t>
            </a:r>
            <a:r>
              <a:rPr lang="en-US" dirty="0" err="1"/>
              <a:t>arcgis</a:t>
            </a:r>
            <a:r>
              <a:rPr lang="en-US" dirty="0"/>
              <a:t>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3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 based on HC cluster # so will change to better distinguish neighboring clusters (pacific South America and Antarctica / 2 in Australasia)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(Symbol = 6ka-0ka)</a:t>
            </a:r>
          </a:p>
          <a:p>
            <a:r>
              <a:rPr lang="en-US" dirty="0"/>
              <a:t>Advantages:</a:t>
            </a:r>
          </a:p>
          <a:p>
            <a:pPr marL="228600" indent="-228600">
              <a:buAutoNum type="arabicParenR"/>
            </a:pPr>
            <a:r>
              <a:rPr lang="en-US" dirty="0"/>
              <a:t>don’t change when adding/removing data</a:t>
            </a:r>
          </a:p>
          <a:p>
            <a:pPr marL="228600" indent="-228600">
              <a:buAutoNum type="arabicParenR"/>
            </a:pPr>
            <a:r>
              <a:rPr lang="en-US" dirty="0"/>
              <a:t>Temperature and Hydroclimate regions can be the same</a:t>
            </a:r>
          </a:p>
          <a:p>
            <a:pPr marL="228600" indent="-228600">
              <a:buAutoNum type="arabicParenR"/>
            </a:pPr>
            <a:r>
              <a:rPr lang="en-US" dirty="0"/>
              <a:t>Script can flow smoothly in python without having to switch to device with ArcGIS pro</a:t>
            </a:r>
          </a:p>
          <a:p>
            <a:r>
              <a:rPr lang="en-US" dirty="0"/>
              <a:t>2) Less arbitrary / no parameters I select</a:t>
            </a:r>
          </a:p>
          <a:p>
            <a:r>
              <a:rPr lang="en-US" dirty="0"/>
              <a:t>3) translate to other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5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(Min of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(Min of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8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(Min of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50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Comparisons of how proxies (hydroclimate)  compare with model pseudoproxies based on various assumptions about proxy climate interpretation (proxy metadata vs all P vs all P-E) and seasonality (proxy metadata vs assume annual are summer vs assume all are summer)</a:t>
            </a:r>
          </a:p>
          <a:p>
            <a:endParaRPr lang="en-US" dirty="0"/>
          </a:p>
          <a:p>
            <a:r>
              <a:rPr lang="en-US" dirty="0"/>
              <a:t>Top: Absolute %</a:t>
            </a:r>
          </a:p>
          <a:p>
            <a:r>
              <a:rPr lang="en-US" dirty="0"/>
              <a:t>Bottom: Difference between assumption test and using proxy metadata for both assumptions (1</a:t>
            </a:r>
            <a:r>
              <a:rPr lang="en-US" baseline="30000" dirty="0"/>
              <a:t>st</a:t>
            </a:r>
            <a:r>
              <a:rPr lang="en-US" dirty="0"/>
              <a:t> column)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1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47B0-307C-3B43-8A5C-8D7A71316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5AFD-7A57-0A49-B062-60C58118F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146BD-D7FF-1C4C-9A64-CA645069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453D3-5119-5A4A-9204-D27AC0326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A757F-088D-8D4C-B215-06696AF6F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9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B2B1-6515-4F49-8B70-CE697EF2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F8C4A-B899-864C-8D6A-536A47866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6F953-94FE-2144-8381-76799855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29E55-11B6-5443-A2A4-F69E4874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0001E-AD86-0043-B1E8-6FC601F0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66338-C5C8-3848-8A3F-DE3656455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4E2FA-3B12-DA40-848B-2534BEA64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DC8CF-BE66-8B40-B402-AA91407C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2ABD-5B49-B04D-A591-68AFEE1E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18B0-F6CB-8648-82B3-AE9422AB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7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20DF-26FF-0E4C-8130-1F14A0CC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2119-23E8-F74A-8CCC-909A0D7F3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F3615-9127-7241-BC5A-AB418DCC9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5221-4596-B241-97E9-E13186FA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4BF4-DD3C-A149-94EE-E3A4372A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89EE-A59D-BD49-92DA-2D30F6D1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5051F-47E9-3641-8076-1368F56F9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88D35-39D1-2244-9579-AFF143A4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06278-7E57-A041-BF36-0D068FBD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4526B-C7E0-D24B-BB76-8ACCCEC4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6516-08C8-DE44-BD4C-F1175B20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A8FA-3A44-6349-80F8-D8B1D8CC8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E3E48-C75B-0641-8B51-C33036E3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D1A13-61C2-5B45-9E4C-32133917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92F83-6FB9-B543-8F38-B9A58792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B2D0-8DC3-A04B-96F6-D946CE53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BC90-EF25-8246-8F6A-6B4633B5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2A5BD-2140-0744-8820-64812BE2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EDFB6-26D1-B846-8849-39DE19B0D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44503-8C08-FB4A-A89A-1A64FEF9E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4597B-4F86-714B-BE97-53F3E9BB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A344B-D62A-C74F-AF97-38B34F56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4BAF3-C7D5-D947-8BC9-BFAFC004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2E754-CF90-4F4F-AA86-159DFCD0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8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5F74-2C9E-1346-B307-7292FE10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A29F3-A5EB-4C40-8B1C-55FC707F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7A357-1EA5-944D-A58C-FCA7DA62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D9387-3E84-C14A-8140-8DB0A7D2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E0052-719E-3442-973E-95E88A67B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89B0B-275E-8241-A54F-E772AE1E7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AEE8-7009-A349-A90E-C89B487B5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0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9600-01F9-AB41-B604-17379FEB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ED95F-E140-F74D-A259-E247A3D1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723A6-E2D4-3149-83BB-7C5CB7385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26DF2-8FF0-7F4E-85D8-6E184B8E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F6467-1198-1E4E-84DA-F36195AC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073EE-E828-0445-9823-3A08C9EF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2EAF-89A3-2D48-8BD1-0572766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A6C4F-2AB0-C44B-9111-D8878B63F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52490-31E9-7545-8FDD-7C6562CED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53195-8CEB-344C-9C12-39A58D4A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14DE1-30F4-F240-A81A-B75755A7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F1AD7-FC4F-4A43-890C-20E22C8B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77E4E-B34E-6248-8B95-F10BE77F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B76FF-BE1B-AE46-9FC0-5614A7A4C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80E5E-94DE-9F41-B947-021AE509B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DBE1-ADC5-6E49-B827-839F58AFC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D614-9624-F344-91D6-94EB17E3F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8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F54A-D6AD-614F-8253-ABD72AFB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1: map showing type of proxies/archives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E7D2C0-FF91-D54C-AF50-B3C26AB7F6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336" y="1825625"/>
            <a:ext cx="57173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78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BED9-7054-1C4F-9C68-E9942504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CF956-12BF-BA4C-B3AA-2FACA0BECB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12" y="365125"/>
            <a:ext cx="11181976" cy="56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4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BED9-7054-1C4F-9C68-E9942504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CF956-12BF-BA4C-B3AA-2FACA0BECB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5012" y="365125"/>
            <a:ext cx="11181976" cy="564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8EA7-1DB4-4549-8D51-E4786985A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7927E-52DC-8945-A525-77A151EE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23" y="-1"/>
            <a:ext cx="8353751" cy="65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86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8EA7-1DB4-4549-8D51-E4786985A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8CD036-8934-074F-BDFF-A4378E624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23" y="-1"/>
            <a:ext cx="8353751" cy="65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4940-4861-4D48-A805-5C8EA3B0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8EA7-1DB4-4549-8D51-E4786985A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34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28B5-D4B4-5D4B-974C-DD67A42F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AE731D-BA34-EF4F-B843-7419F22F3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788" y="1825625"/>
            <a:ext cx="5562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E51E-3EC5-634A-8509-55D28202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9775-F254-224D-A126-8085FA17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12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8EA7-1DB4-4549-8D51-E4786985A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7927E-52DC-8945-A525-77A151EE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21264" y="-1"/>
            <a:ext cx="8349469" cy="65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47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8BB6B7-0A0E-534C-8BE1-D22157CC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77" y="0"/>
            <a:ext cx="373224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D7F5C-5A1B-4441-B864-FF81A7165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0" y="0"/>
            <a:ext cx="37007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DA85C-D98F-354B-BD19-7A33C420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55" y="0"/>
            <a:ext cx="373224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E9FA2-331E-4C46-8B95-BFF9D7957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877" y="0"/>
            <a:ext cx="373224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C46B1E-11D4-8042-B111-7182A7747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285" y="0"/>
            <a:ext cx="373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6B56-17FB-C641-85F8-AADC07CC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A86A038-673D-C647-B1EF-67F856A75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366DE-5932-974C-B932-0192E08E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30188"/>
            <a:ext cx="9486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284D-6B20-1A40-BCC9-447B29DF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2: # of records over time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75BEB5-2473-744B-A0FE-F56B8C32C6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7"/>
            <a:ext cx="9247315" cy="381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393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5BFC-FCBC-8C42-A3C6-39D17BFE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7797-08A1-8442-8634-E60A7027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4C100-F2E9-8B46-8CC7-596DD2A0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28" y="162326"/>
            <a:ext cx="8351743" cy="65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0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9F70-9A04-C243-9B6A-A9EE6634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29836-6EBA-BD48-9FDC-52B3F64EF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8128F-FA63-3D4B-BA83-F03CB783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850900"/>
            <a:ext cx="9486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F538-3E6A-EF48-A4CD-D24ED1A6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94942-8984-3B4C-81F4-1FBF31F15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491C6-0578-9B4A-8A45-A0109E0A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9" y="0"/>
            <a:ext cx="8803341" cy="68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E51E-3EC5-634A-8509-55D28202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9775-F254-224D-A126-8085FA17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2BD8B-BBEB-094C-AE7C-029BB9F5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28" y="0"/>
            <a:ext cx="8351744" cy="65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533E-3E59-DF41-B614-5AF1490B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9BE3E-39E4-6E46-AEC4-F54FAE63F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5C1A6-BA25-7845-B67A-24AB1C43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993" y="0"/>
            <a:ext cx="5120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47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C603-36C7-8D4C-AA8F-452B6B42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B07A-4F30-304B-8353-897423292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EAE5-D52E-8D45-AAD2-67CB6FC9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3: Cluster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889E7-9AD4-994D-96F7-5AD292022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3287" y="1760771"/>
            <a:ext cx="8145426" cy="47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3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EAE5-D52E-8D45-AAD2-67CB6FC9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889E7-9AD4-994D-96F7-5AD292022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023288" y="1760771"/>
            <a:ext cx="8145424" cy="47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7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D672-77D9-D444-A43A-8FAD7574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could use IPCC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09AFE-0FD2-AA4F-BD94-4E27DD268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8006" y="1690688"/>
            <a:ext cx="9655987" cy="50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5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B21784-AE84-4D48-B74F-B72D03FA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1555" y="791619"/>
            <a:ext cx="9068889" cy="52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B21784-AE84-4D48-B74F-B72D03FA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61555" y="980565"/>
            <a:ext cx="9068889" cy="48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1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B21784-AE84-4D48-B74F-B72D03FA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61555" y="964681"/>
            <a:ext cx="9068889" cy="48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43FE-A5E5-9547-9F23-D6E68FD8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153B7958-F675-B943-9719-E0C919A447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9599" y="-1"/>
            <a:ext cx="8432799" cy="365170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1F2BD4-C91B-1E49-8DBA-C43479913D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79600" y="3219943"/>
            <a:ext cx="8432800" cy="36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85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8790</TotalTime>
  <Words>245</Words>
  <Application>Microsoft Macintosh PowerPoint</Application>
  <PresentationFormat>Widescreen</PresentationFormat>
  <Paragraphs>35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Figure 1: map showing type of proxies/archives</vt:lpstr>
      <vt:lpstr>Figure 2: # of records over time </vt:lpstr>
      <vt:lpstr>Figure 3: Cluster results</vt:lpstr>
      <vt:lpstr>temperature</vt:lpstr>
      <vt:lpstr>Or could use IPCC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Holocene Hydroclimate: New Proxy Dataset and comparisons with model simualtions</dc:title>
  <dc:creator>Christopher Lewis Hancock</dc:creator>
  <cp:lastModifiedBy>Christopher Lewis Hancock</cp:lastModifiedBy>
  <cp:revision>3</cp:revision>
  <dcterms:created xsi:type="dcterms:W3CDTF">2021-08-23T00:18:52Z</dcterms:created>
  <dcterms:modified xsi:type="dcterms:W3CDTF">2021-09-02T19:55:24Z</dcterms:modified>
</cp:coreProperties>
</file>